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66" r:id="rId2"/>
    <p:sldId id="265" r:id="rId3"/>
    <p:sldId id="296" r:id="rId4"/>
    <p:sldId id="297" r:id="rId5"/>
    <p:sldId id="298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</p:sldIdLst>
  <p:sldSz cx="9144000" cy="5143500" type="screen16x9"/>
  <p:notesSz cx="6858000" cy="9144000"/>
  <p:embeddedFontLst>
    <p:embeddedFont>
      <p:font typeface="Aldhabi" panose="01000000000000000000" pitchFamily="2" charset="-78"/>
      <p:regular r:id="rId26"/>
    </p:embeddedFont>
    <p:embeddedFont>
      <p:font typeface="Algerian" panose="04020705040A020607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tamaran" panose="020B0604020202020204" charset="0"/>
      <p:regular r:id="rId32"/>
      <p:bold r:id="rId33"/>
    </p:embeddedFont>
    <p:embeddedFont>
      <p:font typeface="Catamaran Thin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908149-8ECA-4EA5-AFE4-CB02EED2FEE8}">
  <a:tblStyle styleId="{AD908149-8ECA-4EA5-AFE4-CB02EED2F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8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7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776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506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98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60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40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13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4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74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446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97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6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82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52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84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5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0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53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4EB4B-02B3-4013-8A68-B403E3C6DFF0}"/>
              </a:ext>
            </a:extLst>
          </p:cNvPr>
          <p:cNvSpPr txBox="1"/>
          <p:nvPr/>
        </p:nvSpPr>
        <p:spPr>
          <a:xfrm>
            <a:off x="100012" y="585787"/>
            <a:ext cx="339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Loud Smash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2DA33B-362A-4091-B31A-D072A0F8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260"/>
            <a:ext cx="9144000" cy="44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977280-9510-4C67-A27F-9785629E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348"/>
            <a:ext cx="9144000" cy="42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2E910-0E67-43DB-BCE6-048A0BCF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121"/>
            <a:ext cx="9144000" cy="4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5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AC509D-FBB2-4B70-958D-EDFAEC16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641"/>
            <a:ext cx="9144000" cy="43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6386A9-3296-4AAC-BC9D-F7088E85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204"/>
            <a:ext cx="9144000" cy="39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D7A466-5333-4083-B4C3-11B853A6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27"/>
            <a:ext cx="9144000" cy="43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7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C9F6CC-7E71-4604-8B23-3D1EEABB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245"/>
            <a:ext cx="9144000" cy="42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F5352E-187A-4D79-AFB4-7623B129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686"/>
            <a:ext cx="9144000" cy="44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B29DCF-21A9-4F4F-A473-0CAF108D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605"/>
            <a:ext cx="9144000" cy="39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7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B0C3E6-6E06-4814-97C3-56C0B7BBD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302"/>
            <a:ext cx="9144000" cy="41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0A2C0-34DE-41E8-BB61-5C88B684E743}"/>
              </a:ext>
            </a:extLst>
          </p:cNvPr>
          <p:cNvSpPr txBox="1"/>
          <p:nvPr/>
        </p:nvSpPr>
        <p:spPr>
          <a:xfrm>
            <a:off x="1778793" y="892969"/>
            <a:ext cx="5586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Aladdin Ashraf Ahmed Elnozahy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520CC-66D5-4B64-9F7A-33E65D5C7CB7}"/>
              </a:ext>
            </a:extLst>
          </p:cNvPr>
          <p:cNvSpPr txBox="1"/>
          <p:nvPr/>
        </p:nvSpPr>
        <p:spPr>
          <a:xfrm>
            <a:off x="2104519" y="123319"/>
            <a:ext cx="438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Loud Smash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CDE5B-79BB-437E-A817-EEC736AC3F64}"/>
              </a:ext>
            </a:extLst>
          </p:cNvPr>
          <p:cNvSpPr txBox="1"/>
          <p:nvPr/>
        </p:nvSpPr>
        <p:spPr>
          <a:xfrm>
            <a:off x="2478881" y="1927875"/>
            <a:ext cx="520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Group: Web-045A-16Nov YAT</a:t>
            </a:r>
          </a:p>
          <a:p>
            <a:r>
              <a:rPr lang="en-US" sz="2400" cap="none" dirty="0">
                <a:solidFill>
                  <a:schemeClr val="tx1"/>
                </a:solidFill>
              </a:rPr>
              <a:t>Dr Ehab Habib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1038F5-E1A0-4B84-BE43-389E54B5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59"/>
            <a:ext cx="9144000" cy="43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DEFED0-8936-4B54-9A7C-4A2FF4CB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459"/>
            <a:ext cx="9144000" cy="42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8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14D3AD-FDAF-4A72-AC5A-A7FA45F0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162"/>
            <a:ext cx="9144000" cy="44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4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92FE8F-5843-4728-830F-6761673A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454"/>
            <a:ext cx="9144000" cy="35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22CF00-01C8-4F6B-AA23-4566AAC2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20" y="535782"/>
            <a:ext cx="7763859" cy="374998"/>
          </a:xfrm>
        </p:spPr>
        <p:txBody>
          <a:bodyPr>
            <a:normAutofit fontScale="90000"/>
          </a:bodyPr>
          <a:lstStyle/>
          <a:p>
            <a:r>
              <a:rPr lang="en-US" sz="5400" cap="none" dirty="0"/>
              <a:t>Languages Used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8486A9-E204-413F-91E2-4D11FF6D6EAA}"/>
              </a:ext>
            </a:extLst>
          </p:cNvPr>
          <p:cNvSpPr txBox="1">
            <a:spLocks/>
          </p:cNvSpPr>
          <p:nvPr/>
        </p:nvSpPr>
        <p:spPr>
          <a:xfrm>
            <a:off x="2135982" y="1362191"/>
            <a:ext cx="3414712" cy="274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r>
              <a:rPr lang="en-US" sz="3200" dirty="0"/>
              <a:t>1- HTML</a:t>
            </a:r>
          </a:p>
          <a:p>
            <a:r>
              <a:rPr lang="en-US" sz="3200" dirty="0"/>
              <a:t>2- CSS</a:t>
            </a:r>
          </a:p>
          <a:p>
            <a:r>
              <a:rPr lang="en-US" sz="3200" dirty="0"/>
              <a:t>3- Bootstrap</a:t>
            </a:r>
          </a:p>
          <a:p>
            <a:r>
              <a:rPr lang="en-US" sz="3200" dirty="0"/>
              <a:t>4- </a:t>
            </a:r>
            <a:r>
              <a:rPr lang="en-US" sz="3200" dirty="0" err="1"/>
              <a:t>Javascript</a:t>
            </a:r>
            <a:endParaRPr lang="en-US" sz="3200" dirty="0"/>
          </a:p>
          <a:p>
            <a:r>
              <a:rPr lang="en-US" sz="3200" dirty="0"/>
              <a:t>5-Jquery</a:t>
            </a:r>
          </a:p>
          <a:p>
            <a:r>
              <a:rPr lang="en-US" sz="3200" dirty="0"/>
              <a:t>6-Ajax</a:t>
            </a:r>
          </a:p>
          <a:p>
            <a:r>
              <a:rPr lang="en-US" sz="3200" dirty="0"/>
              <a:t>7-PHP</a:t>
            </a:r>
          </a:p>
          <a:p>
            <a:r>
              <a:rPr lang="en-US" sz="3200" dirty="0"/>
              <a:t>8-MYSQLI</a:t>
            </a:r>
          </a:p>
          <a:p>
            <a:r>
              <a:rPr lang="en-US" sz="3200" dirty="0"/>
              <a:t>9-Laravel framework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224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07432-9C12-42FA-B6EB-871128FB1D34}"/>
              </a:ext>
            </a:extLst>
          </p:cNvPr>
          <p:cNvSpPr txBox="1"/>
          <p:nvPr/>
        </p:nvSpPr>
        <p:spPr>
          <a:xfrm>
            <a:off x="3066455" y="203299"/>
            <a:ext cx="4575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none" dirty="0">
                <a:solidFill>
                  <a:schemeClr val="tx1"/>
                </a:solidFill>
              </a:rPr>
              <a:t>Objectives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B810-E673-44C8-B7CB-06E9E54C9FFA}"/>
              </a:ext>
            </a:extLst>
          </p:cNvPr>
          <p:cNvSpPr txBox="1"/>
          <p:nvPr/>
        </p:nvSpPr>
        <p:spPr>
          <a:xfrm>
            <a:off x="1057275" y="1221581"/>
            <a:ext cx="64079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The website is for music to get </a:t>
            </a:r>
            <a:r>
              <a:rPr lang="en-US" sz="3200" dirty="0" err="1">
                <a:solidFill>
                  <a:schemeClr val="tx1"/>
                </a:solidFill>
              </a:rPr>
              <a:t>informations</a:t>
            </a:r>
            <a:r>
              <a:rPr lang="en-US" sz="3200" dirty="0">
                <a:solidFill>
                  <a:schemeClr val="tx1"/>
                </a:solidFill>
              </a:rPr>
              <a:t> about your favorite artist and find all his news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and to book tickets for his parties </a:t>
            </a:r>
          </a:p>
        </p:txBody>
      </p:sp>
    </p:spTree>
    <p:extLst>
      <p:ext uri="{BB962C8B-B14F-4D97-AF65-F5344CB8AC3E}">
        <p14:creationId xmlns:p14="http://schemas.microsoft.com/office/powerpoint/2010/main" val="325305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FB2949-EEB6-4891-AEC3-4032E91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7"/>
            <a:ext cx="9144000" cy="4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361075E-C53A-44EA-BFBB-83B9A063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756"/>
            <a:ext cx="9144000" cy="38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8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677909-AC5E-4BA4-8845-9A685006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578"/>
            <a:ext cx="9144000" cy="44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ECE6C6-4B44-4F2E-B718-727965E8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337"/>
            <a:ext cx="9144000" cy="44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8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CB8F7F-AC74-4DAB-92EC-47E27733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819"/>
            <a:ext cx="9144000" cy="43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5932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80</Words>
  <Application>Microsoft Office PowerPoint</Application>
  <PresentationFormat>On-screen Show (16:9)</PresentationFormat>
  <Paragraphs>40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Catamaran</vt:lpstr>
      <vt:lpstr>Arial</vt:lpstr>
      <vt:lpstr>Catamaran Thin</vt:lpstr>
      <vt:lpstr>Calibri</vt:lpstr>
      <vt:lpstr>Aldhabi</vt:lpstr>
      <vt:lpstr>Algerian</vt:lpstr>
      <vt:lpstr>Hubert template</vt:lpstr>
      <vt:lpstr>PowerPoint Presentation</vt:lpstr>
      <vt:lpstr>PowerPoint Presentation</vt:lpstr>
      <vt:lpstr>Languages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Aladdin</cp:lastModifiedBy>
  <cp:revision>5</cp:revision>
  <dcterms:modified xsi:type="dcterms:W3CDTF">2021-01-31T14:29:49Z</dcterms:modified>
</cp:coreProperties>
</file>